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1123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3304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99912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6638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40925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479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9140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7227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25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72819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136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3D680-07BB-42EC-AA7C-96A8FE7647F3}" type="datetimeFigureOut">
              <a:rPr lang="en-CA" smtClean="0"/>
              <a:t>2016-02-02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A6244-A94F-4A7C-9836-580783A6B3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161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www.ncbi.nlm.nih.gov/books/NBK22266/bin/a08chr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3741" y="500142"/>
            <a:ext cx="9448801" cy="6084764"/>
          </a:xfrm>
        </p:spPr>
        <p:txBody>
          <a:bodyPr/>
          <a:lstStyle/>
          <a:p>
            <a:pPr lvl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CA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nap ITC" panose="04040A07060A02020202" pitchFamily="82" charset="0"/>
                <a:ea typeface="Times New Roman" panose="02020603050405020304" pitchFamily="18" charset="0"/>
                <a:cs typeface="MV Boli" panose="02000500030200090000" pitchFamily="2" charset="0"/>
              </a:rPr>
              <a:t>Unit 1: Genetic Processes</a:t>
            </a:r>
            <a:endParaRPr kumimoji="0" lang="en-CA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CA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 you remember? And more….</a:t>
            </a:r>
            <a:endParaRPr kumimoji="0" lang="en-CA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0" lang="en-CA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CA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 Cells undergo __________________ to allow an organism to ____________,  ____________, ____________.</a:t>
            </a:r>
            <a:endParaRPr kumimoji="0" lang="en-CA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CA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 ________________ is the study of heredity and variation.</a:t>
            </a:r>
            <a:endParaRPr kumimoji="0" lang="en-CA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CA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 Each cell has a nucleus that contains ______ (_________________________) arranged in long strands called _________________.  Chromosomes and associated proteins are also called ______________.</a:t>
            </a:r>
            <a:endParaRPr kumimoji="0" lang="en-CA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CA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 A segment of DNA that codes for a particular trait is called a ______________.   The position of a gene on a chromosome is the _________. </a:t>
            </a:r>
            <a:endParaRPr kumimoji="0" lang="en-CA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0" lang="en-CA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CA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r>
              <a:rPr kumimoji="0" lang="en-CA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Label the diagram: </a:t>
            </a:r>
            <a:r>
              <a:rPr kumimoji="0" lang="en-CA" alt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chromosome</a:t>
            </a:r>
            <a:r>
              <a:rPr kumimoji="0" lang="en-CA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kumimoji="0" lang="en-CA" alt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centromere, locus of a gene </a:t>
            </a:r>
            <a:endParaRPr kumimoji="0" lang="en-CA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CA" dirty="0"/>
          </a:p>
        </p:txBody>
      </p:sp>
      <p:pic>
        <p:nvPicPr>
          <p:cNvPr id="2049" name="Picture 1" descr="http://www.ncbi.nlm.nih.gov/books/NBK22266/bin/a08chr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08" r="46416"/>
          <a:stretch>
            <a:fillRect/>
          </a:stretch>
        </p:blipFill>
        <p:spPr bwMode="auto">
          <a:xfrm>
            <a:off x="10930595" y="1455517"/>
            <a:ext cx="386032" cy="390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363" y="1711939"/>
            <a:ext cx="1850226" cy="6118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54075" y="2093003"/>
            <a:ext cx="132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grow</a:t>
            </a:r>
            <a:endParaRPr lang="en-CA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221051" y="2093003"/>
            <a:ext cx="132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r</a:t>
            </a:r>
            <a:r>
              <a:rPr lang="en-CA" sz="2800" dirty="0" smtClean="0"/>
              <a:t>eplace</a:t>
            </a:r>
            <a:endParaRPr lang="en-CA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013602" y="2093003"/>
            <a:ext cx="2422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r</a:t>
            </a:r>
            <a:r>
              <a:rPr lang="en-CA" sz="2800" dirty="0" smtClean="0"/>
              <a:t>eproduction</a:t>
            </a:r>
            <a:endParaRPr lang="en-CA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375971" y="2460556"/>
            <a:ext cx="1614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Genetics</a:t>
            </a:r>
            <a:endParaRPr lang="en-CA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6076309" y="2840684"/>
            <a:ext cx="132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DNA</a:t>
            </a:r>
            <a:endParaRPr lang="en-CA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712943" y="3187999"/>
            <a:ext cx="5363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Deoxyribonucleic Acid</a:t>
            </a:r>
            <a:endParaRPr lang="en-CA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634450" y="3555552"/>
            <a:ext cx="2686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Chromosomes</a:t>
            </a:r>
            <a:endParaRPr lang="en-CA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215343" y="3923105"/>
            <a:ext cx="1966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Chromatin</a:t>
            </a:r>
            <a:endParaRPr lang="en-CA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712944" y="4653559"/>
            <a:ext cx="1922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gene</a:t>
            </a:r>
            <a:endParaRPr lang="en-CA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598093" y="5042470"/>
            <a:ext cx="132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locus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32386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3428"/>
            <a:ext cx="10515600" cy="5975666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en-CA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  Humans have ___ chromosomes arranged in ___ pairs. Half of our chromosomes come from our mother and the other half from our father.  Since we have 2 sets of the same chromosomes our cells are __________ or 2N.  ____________ cells (________/_____) have one set of chromosomes.  _____________ have 3 or more sets.</a:t>
            </a:r>
            <a:endParaRPr lang="en-CA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CA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  During asexual reproduction the chromosomes of the parent cell are copied and the daughter cells are ____________ identical.</a:t>
            </a:r>
            <a:endParaRPr lang="en-CA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CA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8.  Reproduction from the fusion of two haploid cells is called _____________ _________________.  The combination of the chromosomes from each parent create a genetically unique individual.</a:t>
            </a:r>
            <a:endParaRPr lang="en-CA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CA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9. What is the benefit of sexual reproduction?</a:t>
            </a:r>
          </a:p>
          <a:p>
            <a:pPr marL="457200" lvl="1" indent="0">
              <a:spcAft>
                <a:spcPts val="600"/>
              </a:spcAft>
              <a:buNone/>
            </a:pPr>
            <a:endParaRPr lang="en-CA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CA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CA" dirty="0" smtClean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CA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CA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CA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CA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3933745" y="116285"/>
            <a:ext cx="132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46</a:t>
            </a:r>
            <a:endParaRPr lang="en-CA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868815" y="116285"/>
            <a:ext cx="132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23</a:t>
            </a:r>
            <a:endParaRPr lang="en-CA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601180" y="1165156"/>
            <a:ext cx="132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diploid</a:t>
            </a:r>
            <a:endParaRPr lang="en-CA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8967787" y="1165156"/>
            <a:ext cx="132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Sex</a:t>
            </a:r>
            <a:endParaRPr lang="en-CA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293203" y="1467107"/>
            <a:ext cx="2574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Sperm       egg  </a:t>
            </a:r>
            <a:endParaRPr lang="en-CA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559856" y="1835860"/>
            <a:ext cx="1694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err="1" smtClean="0"/>
              <a:t>polyploid</a:t>
            </a:r>
            <a:endParaRPr lang="en-CA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8160959" y="2688041"/>
            <a:ext cx="2033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genetically</a:t>
            </a:r>
            <a:endParaRPr lang="en-CA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419145" y="3950404"/>
            <a:ext cx="5707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Sexual                       Reproduction</a:t>
            </a:r>
            <a:endParaRPr lang="en-CA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419143" y="5608801"/>
            <a:ext cx="979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800" dirty="0" smtClean="0"/>
              <a:t> creates offspring with new combinations of characteristics</a:t>
            </a:r>
            <a:endParaRPr lang="en-CA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419143" y="5981852"/>
            <a:ext cx="3448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800" dirty="0" smtClean="0"/>
              <a:t> faster evolution</a:t>
            </a:r>
            <a:endParaRPr lang="en-CA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1419143" y="6334780"/>
            <a:ext cx="289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800" dirty="0" smtClean="0"/>
              <a:t> more variety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78045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255</Words>
  <Application>Microsoft Office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MV Boli</vt:lpstr>
      <vt:lpstr>Snap ITC</vt:lpstr>
      <vt:lpstr>Times New Roman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Ritchie</dc:creator>
  <cp:lastModifiedBy>Ritchie Kam</cp:lastModifiedBy>
  <cp:revision>5</cp:revision>
  <dcterms:created xsi:type="dcterms:W3CDTF">2015-02-02T22:55:54Z</dcterms:created>
  <dcterms:modified xsi:type="dcterms:W3CDTF">2016-02-03T01:17:23Z</dcterms:modified>
</cp:coreProperties>
</file>